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17" autoAdjust="0"/>
    <p:restoredTop sz="79928" autoAdjust="0"/>
  </p:normalViewPr>
  <p:slideViewPr>
    <p:cSldViewPr>
      <p:cViewPr>
        <p:scale>
          <a:sx n="87" d="100"/>
          <a:sy n="87" d="100"/>
        </p:scale>
        <p:origin x="192" y="-32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1/19/18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1/19/18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1/19/18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smtClean="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a:t>
            </a:r>
            <a:r>
              <a:rPr lang="en-US" i="1" dirty="0" smtClean="0"/>
              <a:t>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12473</TotalTime>
  <Words>2323</Words>
  <Application>Microsoft Macintosh PowerPoint</Application>
  <PresentationFormat>On-screen Show (4:3)</PresentationFormat>
  <Paragraphs>479</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christian eckenrode</cp:lastModifiedBy>
  <cp:revision>1467</cp:revision>
  <cp:lastPrinted>2016-01-30T16:23:56Z</cp:lastPrinted>
  <dcterms:created xsi:type="dcterms:W3CDTF">2015-01-20T17:19:00Z</dcterms:created>
  <dcterms:modified xsi:type="dcterms:W3CDTF">2018-01-19T18:45:21Z</dcterms:modified>
</cp:coreProperties>
</file>